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A3763"/>
    <a:srgbClr val="FD8F52"/>
    <a:srgbClr val="FFDCA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60" y="72"/>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ustom Slide">
    <p:bg>
      <p:bgPr>
        <a:solidFill>
          <a:srgbClr val="FD8F5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054DBC5-2BF5-44CB-BE11-4C1AFD1A52DE}"/>
              </a:ext>
            </a:extLst>
          </p:cNvPr>
          <p:cNvSpPr/>
          <p:nvPr userDrawn="1"/>
        </p:nvSpPr>
        <p:spPr>
          <a:xfrm>
            <a:off x="4076700" y="1409700"/>
            <a:ext cx="4038600" cy="4038600"/>
          </a:xfrm>
          <a:prstGeom prst="rect">
            <a:avLst/>
          </a:prstGeom>
          <a:solidFill>
            <a:srgbClr val="FFDC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15" name="Picture Placeholder 14"/>
          <p:cNvSpPr>
            <a:spLocks noGrp="1"/>
          </p:cNvSpPr>
          <p:nvPr>
            <p:ph type="pic" sz="quarter" idx="10"/>
          </p:nvPr>
        </p:nvSpPr>
        <p:spPr>
          <a:xfrm>
            <a:off x="762000" y="449171"/>
            <a:ext cx="10668000" cy="5959658"/>
          </a:xfrm>
          <a:pattFill prst="lgCheck">
            <a:fgClr>
              <a:schemeClr val="accent1"/>
            </a:fgClr>
            <a:bgClr>
              <a:schemeClr val="bg1"/>
            </a:bgClr>
          </a:pattFill>
        </p:spPr>
        <p:txBody>
          <a:bodyPr rtlCol="0">
            <a:normAutofit/>
          </a:bodyPr>
          <a:lstStyle/>
          <a:p>
            <a:pPr lvl="0"/>
            <a:endParaRPr lang="en-ID" noProof="0"/>
          </a:p>
        </p:txBody>
      </p:sp>
    </p:spTree>
    <p:extLst>
      <p:ext uri="{BB962C8B-B14F-4D97-AF65-F5344CB8AC3E}">
        <p14:creationId xmlns:p14="http://schemas.microsoft.com/office/powerpoint/2010/main" val="1101536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Slide">
    <p:bg>
      <p:bgPr>
        <a:solidFill>
          <a:srgbClr val="FD8F52"/>
        </a:solidFill>
        <a:effectLst/>
      </p:bgPr>
    </p:bg>
    <p:spTree>
      <p:nvGrpSpPr>
        <p:cNvPr id="1" name=""/>
        <p:cNvGrpSpPr/>
        <p:nvPr/>
      </p:nvGrpSpPr>
      <p:grpSpPr>
        <a:xfrm>
          <a:off x="0" y="0"/>
          <a:ext cx="0" cy="0"/>
          <a:chOff x="0" y="0"/>
          <a:chExt cx="0" cy="0"/>
        </a:xfrm>
      </p:grpSpPr>
      <p:sp>
        <p:nvSpPr>
          <p:cNvPr id="5" name="Picture Placeholder 14"/>
          <p:cNvSpPr>
            <a:spLocks noGrp="1"/>
          </p:cNvSpPr>
          <p:nvPr>
            <p:ph type="pic" sz="quarter" idx="10"/>
          </p:nvPr>
        </p:nvSpPr>
        <p:spPr>
          <a:xfrm>
            <a:off x="6096000" y="449171"/>
            <a:ext cx="5334000" cy="5959658"/>
          </a:xfrm>
          <a:pattFill prst="lgCheck">
            <a:fgClr>
              <a:schemeClr val="accent1"/>
            </a:fgClr>
            <a:bgClr>
              <a:schemeClr val="bg1"/>
            </a:bgClr>
          </a:pattFill>
        </p:spPr>
        <p:txBody>
          <a:bodyPr rtlCol="0">
            <a:normAutofit/>
          </a:bodyPr>
          <a:lstStyle/>
          <a:p>
            <a:pPr lvl="0"/>
            <a:endParaRPr lang="en-ID" noProof="0"/>
          </a:p>
        </p:txBody>
      </p:sp>
    </p:spTree>
    <p:extLst>
      <p:ext uri="{BB962C8B-B14F-4D97-AF65-F5344CB8AC3E}">
        <p14:creationId xmlns:p14="http://schemas.microsoft.com/office/powerpoint/2010/main" val="2082307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Custom Slide">
    <p:bg>
      <p:bgPr>
        <a:solidFill>
          <a:srgbClr val="FD8F52"/>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a:xfrm>
            <a:off x="884918" y="1033916"/>
            <a:ext cx="4790168" cy="4790168"/>
          </a:xfrm>
          <a:pattFill prst="lgCheck">
            <a:fgClr>
              <a:schemeClr val="accent1"/>
            </a:fgClr>
            <a:bgClr>
              <a:schemeClr val="bg1"/>
            </a:bgClr>
          </a:pattFill>
        </p:spPr>
        <p:txBody>
          <a:bodyPr rtlCol="0">
            <a:normAutofit/>
          </a:bodyPr>
          <a:lstStyle/>
          <a:p>
            <a:pPr lvl="0"/>
            <a:endParaRPr lang="en-ID" noProof="0"/>
          </a:p>
        </p:txBody>
      </p:sp>
    </p:spTree>
    <p:extLst>
      <p:ext uri="{BB962C8B-B14F-4D97-AF65-F5344CB8AC3E}">
        <p14:creationId xmlns:p14="http://schemas.microsoft.com/office/powerpoint/2010/main" val="3892596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Custom Slide">
    <p:bg>
      <p:bgPr>
        <a:solidFill>
          <a:srgbClr val="FD8F52"/>
        </a:solidFill>
        <a:effectLst/>
      </p:bgPr>
    </p:bg>
    <p:spTree>
      <p:nvGrpSpPr>
        <p:cNvPr id="1" name=""/>
        <p:cNvGrpSpPr/>
        <p:nvPr/>
      </p:nvGrpSpPr>
      <p:grpSpPr>
        <a:xfrm>
          <a:off x="0" y="0"/>
          <a:ext cx="0" cy="0"/>
          <a:chOff x="0" y="0"/>
          <a:chExt cx="0" cy="0"/>
        </a:xfrm>
      </p:grpSpPr>
      <p:sp>
        <p:nvSpPr>
          <p:cNvPr id="5" name="Picture Placeholder 14"/>
          <p:cNvSpPr>
            <a:spLocks noGrp="1"/>
          </p:cNvSpPr>
          <p:nvPr>
            <p:ph type="pic" sz="quarter" idx="10"/>
          </p:nvPr>
        </p:nvSpPr>
        <p:spPr>
          <a:xfrm>
            <a:off x="9274629" y="449171"/>
            <a:ext cx="2402114" cy="5959658"/>
          </a:xfrm>
          <a:pattFill prst="lgCheck">
            <a:fgClr>
              <a:schemeClr val="accent1"/>
            </a:fgClr>
            <a:bgClr>
              <a:schemeClr val="bg1"/>
            </a:bgClr>
          </a:pattFill>
        </p:spPr>
        <p:txBody>
          <a:bodyPr rtlCol="0">
            <a:normAutofit/>
          </a:bodyPr>
          <a:lstStyle/>
          <a:p>
            <a:pPr lvl="0"/>
            <a:endParaRPr lang="en-ID" noProof="0"/>
          </a:p>
        </p:txBody>
      </p:sp>
    </p:spTree>
    <p:extLst>
      <p:ext uri="{BB962C8B-B14F-4D97-AF65-F5344CB8AC3E}">
        <p14:creationId xmlns:p14="http://schemas.microsoft.com/office/powerpoint/2010/main" val="3269601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Custom Slide">
    <p:bg>
      <p:bgPr>
        <a:solidFill>
          <a:srgbClr val="FD8F52"/>
        </a:solidFill>
        <a:effectLst/>
      </p:bgPr>
    </p:bg>
    <p:spTree>
      <p:nvGrpSpPr>
        <p:cNvPr id="1" name=""/>
        <p:cNvGrpSpPr/>
        <p:nvPr/>
      </p:nvGrpSpPr>
      <p:grpSpPr>
        <a:xfrm>
          <a:off x="0" y="0"/>
          <a:ext cx="0" cy="0"/>
          <a:chOff x="0" y="0"/>
          <a:chExt cx="0" cy="0"/>
        </a:xfrm>
      </p:grpSpPr>
      <p:sp>
        <p:nvSpPr>
          <p:cNvPr id="5" name="Picture Placeholder 14"/>
          <p:cNvSpPr>
            <a:spLocks noGrp="1"/>
          </p:cNvSpPr>
          <p:nvPr>
            <p:ph type="pic" sz="quarter" idx="10"/>
          </p:nvPr>
        </p:nvSpPr>
        <p:spPr>
          <a:xfrm>
            <a:off x="449943" y="449171"/>
            <a:ext cx="5334000" cy="5959658"/>
          </a:xfrm>
          <a:pattFill prst="lgCheck">
            <a:fgClr>
              <a:schemeClr val="accent1"/>
            </a:fgClr>
            <a:bgClr>
              <a:schemeClr val="bg1"/>
            </a:bgClr>
          </a:pattFill>
        </p:spPr>
        <p:txBody>
          <a:bodyPr rtlCol="0">
            <a:normAutofit/>
          </a:bodyPr>
          <a:lstStyle/>
          <a:p>
            <a:pPr lvl="0"/>
            <a:endParaRPr lang="en-ID" noProof="0"/>
          </a:p>
        </p:txBody>
      </p:sp>
    </p:spTree>
    <p:extLst>
      <p:ext uri="{BB962C8B-B14F-4D97-AF65-F5344CB8AC3E}">
        <p14:creationId xmlns:p14="http://schemas.microsoft.com/office/powerpoint/2010/main" val="2113444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Custom Slide">
    <p:bg>
      <p:bgPr>
        <a:solidFill>
          <a:srgbClr val="FD8F52"/>
        </a:solidFill>
        <a:effectLst/>
      </p:bgPr>
    </p:bg>
    <p:spTree>
      <p:nvGrpSpPr>
        <p:cNvPr id="1" name=""/>
        <p:cNvGrpSpPr/>
        <p:nvPr/>
      </p:nvGrpSpPr>
      <p:grpSpPr>
        <a:xfrm>
          <a:off x="0" y="0"/>
          <a:ext cx="0" cy="0"/>
          <a:chOff x="0" y="0"/>
          <a:chExt cx="0" cy="0"/>
        </a:xfrm>
      </p:grpSpPr>
      <p:sp>
        <p:nvSpPr>
          <p:cNvPr id="4" name="Picture Placeholder 14"/>
          <p:cNvSpPr>
            <a:spLocks noGrp="1"/>
          </p:cNvSpPr>
          <p:nvPr>
            <p:ph type="pic" sz="quarter" idx="10"/>
          </p:nvPr>
        </p:nvSpPr>
        <p:spPr>
          <a:xfrm>
            <a:off x="762000" y="449171"/>
            <a:ext cx="10668000" cy="5959658"/>
          </a:xfrm>
          <a:pattFill prst="lgCheck">
            <a:fgClr>
              <a:schemeClr val="accent1"/>
            </a:fgClr>
            <a:bgClr>
              <a:schemeClr val="bg1"/>
            </a:bgClr>
          </a:pattFill>
        </p:spPr>
        <p:txBody>
          <a:bodyPr rtlCol="0">
            <a:normAutofit/>
          </a:bodyPr>
          <a:lstStyle/>
          <a:p>
            <a:pPr lvl="0"/>
            <a:endParaRPr lang="en-ID" noProof="0"/>
          </a:p>
        </p:txBody>
      </p:sp>
    </p:spTree>
    <p:extLst>
      <p:ext uri="{BB962C8B-B14F-4D97-AF65-F5344CB8AC3E}">
        <p14:creationId xmlns:p14="http://schemas.microsoft.com/office/powerpoint/2010/main" val="3882002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Slide">
    <p:bg>
      <p:bgPr>
        <a:solidFill>
          <a:srgbClr val="FD8F52"/>
        </a:solidFill>
        <a:effectLst/>
      </p:bgPr>
    </p:bg>
    <p:spTree>
      <p:nvGrpSpPr>
        <p:cNvPr id="1" name=""/>
        <p:cNvGrpSpPr/>
        <p:nvPr/>
      </p:nvGrpSpPr>
      <p:grpSpPr>
        <a:xfrm>
          <a:off x="0" y="0"/>
          <a:ext cx="0" cy="0"/>
          <a:chOff x="0" y="0"/>
          <a:chExt cx="0" cy="0"/>
        </a:xfrm>
      </p:grpSpPr>
      <p:sp>
        <p:nvSpPr>
          <p:cNvPr id="5" name="Picture Placeholder 14"/>
          <p:cNvSpPr>
            <a:spLocks noGrp="1"/>
          </p:cNvSpPr>
          <p:nvPr>
            <p:ph type="pic" sz="quarter" idx="10"/>
          </p:nvPr>
        </p:nvSpPr>
        <p:spPr>
          <a:xfrm>
            <a:off x="6431643" y="449171"/>
            <a:ext cx="5334000" cy="5959658"/>
          </a:xfrm>
          <a:pattFill prst="lgCheck">
            <a:fgClr>
              <a:schemeClr val="accent1"/>
            </a:fgClr>
            <a:bgClr>
              <a:schemeClr val="bg1"/>
            </a:bgClr>
          </a:pattFill>
        </p:spPr>
        <p:txBody>
          <a:bodyPr rtlCol="0">
            <a:normAutofit/>
          </a:bodyPr>
          <a:lstStyle/>
          <a:p>
            <a:pPr lvl="0"/>
            <a:endParaRPr lang="en-ID" noProof="0"/>
          </a:p>
        </p:txBody>
      </p:sp>
    </p:spTree>
    <p:extLst>
      <p:ext uri="{BB962C8B-B14F-4D97-AF65-F5344CB8AC3E}">
        <p14:creationId xmlns:p14="http://schemas.microsoft.com/office/powerpoint/2010/main" val="3357065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6C6CAF96-9D40-4C41-B96B-003DEEF51B91}"/>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ID" altLang="en-US"/>
          </a:p>
        </p:txBody>
      </p:sp>
      <p:sp>
        <p:nvSpPr>
          <p:cNvPr id="1027" name="Text Placeholder 2">
            <a:extLst>
              <a:ext uri="{FF2B5EF4-FFF2-40B4-BE49-F238E27FC236}">
                <a16:creationId xmlns:a16="http://schemas.microsoft.com/office/drawing/2014/main" id="{F4179A9F-4097-4EAF-9692-D72BB8133878}"/>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ID" altLang="en-US"/>
          </a:p>
        </p:txBody>
      </p:sp>
      <p:sp>
        <p:nvSpPr>
          <p:cNvPr id="4" name="Date Placeholder 3">
            <a:extLst>
              <a:ext uri="{FF2B5EF4-FFF2-40B4-BE49-F238E27FC236}">
                <a16:creationId xmlns:a16="http://schemas.microsoft.com/office/drawing/2014/main" id="{91D230F7-5043-41E6-A7E6-A200B8C4A8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B271C8CD-DA21-4D33-B9AF-DDA1DEF1EFEE}" type="datetimeFigureOut">
              <a:rPr lang="en-ID"/>
              <a:pPr>
                <a:defRPr/>
              </a:pPr>
              <a:t>08/12/2020</a:t>
            </a:fld>
            <a:endParaRPr lang="en-ID"/>
          </a:p>
        </p:txBody>
      </p:sp>
      <p:sp>
        <p:nvSpPr>
          <p:cNvPr id="5" name="Footer Placeholder 4">
            <a:extLst>
              <a:ext uri="{FF2B5EF4-FFF2-40B4-BE49-F238E27FC236}">
                <a16:creationId xmlns:a16="http://schemas.microsoft.com/office/drawing/2014/main" id="{0FA388F1-2FDA-4A67-B64A-FF613C983C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ID"/>
          </a:p>
        </p:txBody>
      </p:sp>
      <p:sp>
        <p:nvSpPr>
          <p:cNvPr id="6" name="Slide Number Placeholder 5">
            <a:extLst>
              <a:ext uri="{FF2B5EF4-FFF2-40B4-BE49-F238E27FC236}">
                <a16:creationId xmlns:a16="http://schemas.microsoft.com/office/drawing/2014/main" id="{C5F559BB-39CB-489A-8F42-BBACA724076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defRPr>
            </a:lvl1pPr>
          </a:lstStyle>
          <a:p>
            <a:pPr>
              <a:defRPr/>
            </a:pPr>
            <a:fld id="{08D4A912-17B7-428C-A1F3-FCD6C0370797}" type="slidenum">
              <a:rPr lang="en-ID"/>
              <a:pPr>
                <a:defRPr/>
              </a:pPr>
              <a:t>‹#›</a:t>
            </a:fld>
            <a:endParaRPr lang="en-ID"/>
          </a:p>
        </p:txBody>
      </p:sp>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EE0C52F-6591-4A52-BFD9-D8E90B13AF8E}"/>
              </a:ext>
            </a:extLst>
          </p:cNvPr>
          <p:cNvSpPr>
            <a:spLocks noGrp="1"/>
          </p:cNvSpPr>
          <p:nvPr>
            <p:ph type="pic" sz="quarter" idx="10"/>
          </p:nvPr>
        </p:nvSpPr>
        <p:spPr/>
      </p:sp>
      <p:sp>
        <p:nvSpPr>
          <p:cNvPr id="4" name="Rectangle 3">
            <a:extLst>
              <a:ext uri="{FF2B5EF4-FFF2-40B4-BE49-F238E27FC236}">
                <a16:creationId xmlns:a16="http://schemas.microsoft.com/office/drawing/2014/main" id="{9E821490-9513-42A2-8110-2F754BD8772D}"/>
              </a:ext>
            </a:extLst>
          </p:cNvPr>
          <p:cNvSpPr/>
          <p:nvPr/>
        </p:nvSpPr>
        <p:spPr>
          <a:xfrm>
            <a:off x="7740650" y="2714625"/>
            <a:ext cx="3429000" cy="3429000"/>
          </a:xfrm>
          <a:prstGeom prst="rect">
            <a:avLst/>
          </a:prstGeom>
          <a:solidFill>
            <a:srgbClr val="CA3763">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8" name="TextBox 7">
            <a:extLst>
              <a:ext uri="{FF2B5EF4-FFF2-40B4-BE49-F238E27FC236}">
                <a16:creationId xmlns:a16="http://schemas.microsoft.com/office/drawing/2014/main" id="{BE33827D-7DB1-497D-B22D-26F49592583E}"/>
              </a:ext>
            </a:extLst>
          </p:cNvPr>
          <p:cNvSpPr txBox="1"/>
          <p:nvPr/>
        </p:nvSpPr>
        <p:spPr bwMode="auto">
          <a:xfrm>
            <a:off x="8137525" y="3836988"/>
            <a:ext cx="2636838" cy="1108075"/>
          </a:xfrm>
          <a:prstGeom prst="rect">
            <a:avLst/>
          </a:prstGeom>
          <a:noFill/>
        </p:spPr>
        <p:txBody>
          <a:bodyPr>
            <a:spAutoFit/>
          </a:bodyPr>
          <a:lstStyle/>
          <a:p>
            <a:pPr eaLnBrk="1" fontAlgn="auto" hangingPunct="1">
              <a:spcBef>
                <a:spcPts val="0"/>
              </a:spcBef>
              <a:spcAft>
                <a:spcPts val="0"/>
              </a:spcAft>
              <a:defRPr/>
            </a:pPr>
            <a:r>
              <a:rPr lang="en-US" sz="6600" spc="200">
                <a:solidFill>
                  <a:schemeClr val="bg1"/>
                </a:solidFill>
                <a:latin typeface="Abril Fatface" panose="02000503000000020003" pitchFamily="2" charset="0"/>
              </a:rPr>
              <a:t>GELA</a:t>
            </a:r>
            <a:endParaRPr lang="en-ID" sz="6600" spc="200">
              <a:solidFill>
                <a:schemeClr val="bg1"/>
              </a:solidFill>
              <a:latin typeface="Abril Fatface" panose="02000503000000020003" pitchFamily="2" charset="0"/>
            </a:endParaRPr>
          </a:p>
        </p:txBody>
      </p:sp>
      <p:sp>
        <p:nvSpPr>
          <p:cNvPr id="10" name="TextBox 9">
            <a:extLst>
              <a:ext uri="{FF2B5EF4-FFF2-40B4-BE49-F238E27FC236}">
                <a16:creationId xmlns:a16="http://schemas.microsoft.com/office/drawing/2014/main" id="{B0F814F8-CCED-4FA6-B2F8-B28E0CD1336E}"/>
              </a:ext>
            </a:extLst>
          </p:cNvPr>
          <p:cNvSpPr txBox="1"/>
          <p:nvPr/>
        </p:nvSpPr>
        <p:spPr bwMode="auto">
          <a:xfrm>
            <a:off x="8634413" y="4799013"/>
            <a:ext cx="1643062" cy="369887"/>
          </a:xfrm>
          <a:prstGeom prst="rect">
            <a:avLst/>
          </a:prstGeom>
          <a:noFill/>
        </p:spPr>
        <p:txBody>
          <a:bodyPr wrap="none">
            <a:spAutoFit/>
          </a:bodyPr>
          <a:lstStyle/>
          <a:p>
            <a:pPr eaLnBrk="1" fontAlgn="auto" hangingPunct="1">
              <a:spcBef>
                <a:spcPts val="0"/>
              </a:spcBef>
              <a:spcAft>
                <a:spcPts val="0"/>
              </a:spcAft>
              <a:defRPr/>
            </a:pPr>
            <a:r>
              <a:rPr lang="en-US" spc="200">
                <a:solidFill>
                  <a:schemeClr val="bg1"/>
                </a:solidFill>
                <a:latin typeface="Montserrat Light" panose="00000400000000000000" pitchFamily="2" charset="0"/>
              </a:rPr>
              <a:t>TEMPLATE</a:t>
            </a:r>
            <a:endParaRPr lang="en-ID" spc="200">
              <a:solidFill>
                <a:schemeClr val="bg1"/>
              </a:solidFill>
              <a:latin typeface="Montserrat Light" panose="00000400000000000000" pitchFamily="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A2D5466-5DA1-44F6-B0AC-4CE8DD8D6EAB}"/>
              </a:ext>
            </a:extLst>
          </p:cNvPr>
          <p:cNvSpPr/>
          <p:nvPr/>
        </p:nvSpPr>
        <p:spPr>
          <a:xfrm>
            <a:off x="0" y="5449888"/>
            <a:ext cx="1408113" cy="1408112"/>
          </a:xfrm>
          <a:prstGeom prst="rect">
            <a:avLst/>
          </a:prstGeom>
          <a:solidFill>
            <a:srgbClr val="FFDC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3" name="Rectangle 2">
            <a:extLst>
              <a:ext uri="{FF2B5EF4-FFF2-40B4-BE49-F238E27FC236}">
                <a16:creationId xmlns:a16="http://schemas.microsoft.com/office/drawing/2014/main" id="{F47544C5-34F0-4DE7-863C-DEC8110DC086}"/>
              </a:ext>
            </a:extLst>
          </p:cNvPr>
          <p:cNvSpPr/>
          <p:nvPr/>
        </p:nvSpPr>
        <p:spPr>
          <a:xfrm>
            <a:off x="8763000" y="3429000"/>
            <a:ext cx="3429000" cy="3429000"/>
          </a:xfrm>
          <a:prstGeom prst="rect">
            <a:avLst/>
          </a:prstGeom>
          <a:solidFill>
            <a:srgbClr val="CA37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6" name="TextBox 5">
            <a:extLst>
              <a:ext uri="{FF2B5EF4-FFF2-40B4-BE49-F238E27FC236}">
                <a16:creationId xmlns:a16="http://schemas.microsoft.com/office/drawing/2014/main" id="{D6A77EF5-6DF7-4A39-A3FB-A753F6AAAB2F}"/>
              </a:ext>
            </a:extLst>
          </p:cNvPr>
          <p:cNvSpPr txBox="1"/>
          <p:nvPr/>
        </p:nvSpPr>
        <p:spPr>
          <a:xfrm>
            <a:off x="762000" y="1519238"/>
            <a:ext cx="4681538" cy="1014412"/>
          </a:xfrm>
          <a:prstGeom prst="rect">
            <a:avLst/>
          </a:prstGeom>
          <a:noFill/>
        </p:spPr>
        <p:txBody>
          <a:bodyPr>
            <a:spAutoFit/>
          </a:bodyPr>
          <a:lstStyle/>
          <a:p>
            <a:pPr eaLnBrk="1" fontAlgn="auto" hangingPunct="1">
              <a:spcBef>
                <a:spcPts val="0"/>
              </a:spcBef>
              <a:spcAft>
                <a:spcPts val="0"/>
              </a:spcAft>
              <a:defRPr/>
            </a:pPr>
            <a:r>
              <a:rPr lang="en-US" sz="3000" spc="200">
                <a:solidFill>
                  <a:schemeClr val="bg1"/>
                </a:solidFill>
                <a:latin typeface="Abril Fatface" panose="02000503000000020003" pitchFamily="2" charset="0"/>
              </a:rPr>
              <a:t>ANNUAL</a:t>
            </a:r>
          </a:p>
          <a:p>
            <a:pPr eaLnBrk="1" fontAlgn="auto" hangingPunct="1">
              <a:spcBef>
                <a:spcPts val="0"/>
              </a:spcBef>
              <a:spcAft>
                <a:spcPts val="0"/>
              </a:spcAft>
              <a:defRPr/>
            </a:pPr>
            <a:r>
              <a:rPr lang="en-US" sz="3000" spc="200">
                <a:solidFill>
                  <a:srgbClr val="CA3763"/>
                </a:solidFill>
                <a:latin typeface="Abril Fatface" panose="02000503000000020003" pitchFamily="2" charset="0"/>
              </a:rPr>
              <a:t>REPORT.</a:t>
            </a:r>
            <a:endParaRPr lang="en-ID" sz="3000" spc="200">
              <a:solidFill>
                <a:srgbClr val="CA3763"/>
              </a:solidFill>
              <a:latin typeface="Abril Fatface" panose="02000503000000020003" pitchFamily="2" charset="0"/>
            </a:endParaRPr>
          </a:p>
        </p:txBody>
      </p:sp>
      <p:sp>
        <p:nvSpPr>
          <p:cNvPr id="7" name="TextBox 6">
            <a:extLst>
              <a:ext uri="{FF2B5EF4-FFF2-40B4-BE49-F238E27FC236}">
                <a16:creationId xmlns:a16="http://schemas.microsoft.com/office/drawing/2014/main" id="{D910A3EE-FE90-487B-9A4B-AA0304602A7E}"/>
              </a:ext>
            </a:extLst>
          </p:cNvPr>
          <p:cNvSpPr txBox="1"/>
          <p:nvPr/>
        </p:nvSpPr>
        <p:spPr>
          <a:xfrm>
            <a:off x="762000" y="3046413"/>
            <a:ext cx="4681538" cy="1384300"/>
          </a:xfrm>
          <a:prstGeom prst="rect">
            <a:avLst/>
          </a:prstGeom>
          <a:noFill/>
        </p:spPr>
        <p:txBody>
          <a:bodyPr>
            <a:spAutoFit/>
          </a:bodyPr>
          <a:lstStyle/>
          <a:p>
            <a:pPr eaLnBrk="1" fontAlgn="auto" hangingPunct="1">
              <a:spcBef>
                <a:spcPts val="0"/>
              </a:spcBef>
              <a:spcAft>
                <a:spcPts val="0"/>
              </a:spcAft>
              <a:defRPr/>
            </a:pPr>
            <a:r>
              <a:rPr lang="en-US" sz="1200" spc="200">
                <a:solidFill>
                  <a:schemeClr val="bg1"/>
                </a:solidFill>
                <a:latin typeface="Montserrat Light" panose="00000400000000000000" pitchFamily="2"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p:txBody>
      </p:sp>
      <p:sp>
        <p:nvSpPr>
          <p:cNvPr id="4" name="Picture Placeholder 3">
            <a:extLst>
              <a:ext uri="{FF2B5EF4-FFF2-40B4-BE49-F238E27FC236}">
                <a16:creationId xmlns:a16="http://schemas.microsoft.com/office/drawing/2014/main" id="{A2D38398-5340-407A-9B1F-C9ABAC0780B8}"/>
              </a:ext>
            </a:extLst>
          </p:cNvPr>
          <p:cNvSpPr>
            <a:spLocks noGrp="1"/>
          </p:cNvSpPr>
          <p:nvPr>
            <p:ph type="pic" sz="quarter" idx="10"/>
          </p:nvPr>
        </p:nvSpPr>
        <p:spPr/>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42A34E6-7D45-4327-941B-6A22F404FCAF}"/>
              </a:ext>
            </a:extLst>
          </p:cNvPr>
          <p:cNvSpPr/>
          <p:nvPr/>
        </p:nvSpPr>
        <p:spPr>
          <a:xfrm>
            <a:off x="0" y="0"/>
            <a:ext cx="3948113" cy="6858000"/>
          </a:xfrm>
          <a:prstGeom prst="rect">
            <a:avLst/>
          </a:prstGeom>
          <a:solidFill>
            <a:srgbClr val="FFDC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8" name="Rectangle 7">
            <a:extLst>
              <a:ext uri="{FF2B5EF4-FFF2-40B4-BE49-F238E27FC236}">
                <a16:creationId xmlns:a16="http://schemas.microsoft.com/office/drawing/2014/main" id="{6B377E09-96FC-4284-A9F5-73DD4529B576}"/>
              </a:ext>
            </a:extLst>
          </p:cNvPr>
          <p:cNvSpPr/>
          <p:nvPr/>
        </p:nvSpPr>
        <p:spPr>
          <a:xfrm>
            <a:off x="2246313" y="3429000"/>
            <a:ext cx="3429000" cy="3429000"/>
          </a:xfrm>
          <a:prstGeom prst="rect">
            <a:avLst/>
          </a:prstGeom>
          <a:solidFill>
            <a:srgbClr val="CA37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3" name="TextBox 2">
            <a:extLst>
              <a:ext uri="{FF2B5EF4-FFF2-40B4-BE49-F238E27FC236}">
                <a16:creationId xmlns:a16="http://schemas.microsoft.com/office/drawing/2014/main" id="{864E00C4-A603-4A1D-99A0-26FA63902078}"/>
              </a:ext>
            </a:extLst>
          </p:cNvPr>
          <p:cNvSpPr txBox="1"/>
          <p:nvPr/>
        </p:nvSpPr>
        <p:spPr>
          <a:xfrm>
            <a:off x="6096000" y="1033463"/>
            <a:ext cx="4681538" cy="554037"/>
          </a:xfrm>
          <a:prstGeom prst="rect">
            <a:avLst/>
          </a:prstGeom>
          <a:noFill/>
        </p:spPr>
        <p:txBody>
          <a:bodyPr>
            <a:spAutoFit/>
          </a:bodyPr>
          <a:lstStyle/>
          <a:p>
            <a:pPr eaLnBrk="1" fontAlgn="auto" hangingPunct="1">
              <a:spcBef>
                <a:spcPts val="0"/>
              </a:spcBef>
              <a:spcAft>
                <a:spcPts val="0"/>
              </a:spcAft>
              <a:defRPr/>
            </a:pPr>
            <a:r>
              <a:rPr lang="en-US" sz="3000" spc="200">
                <a:solidFill>
                  <a:schemeClr val="bg1"/>
                </a:solidFill>
                <a:latin typeface="Abril Fatface" panose="02000503000000020003" pitchFamily="2" charset="0"/>
              </a:rPr>
              <a:t>HO</a:t>
            </a:r>
            <a:r>
              <a:rPr lang="en-US" sz="3000" spc="200">
                <a:solidFill>
                  <a:srgbClr val="CA3763"/>
                </a:solidFill>
                <a:latin typeface="Abril Fatface" panose="02000503000000020003" pitchFamily="2" charset="0"/>
              </a:rPr>
              <a:t>LA !</a:t>
            </a:r>
            <a:endParaRPr lang="en-ID" sz="3000" spc="200">
              <a:solidFill>
                <a:srgbClr val="CA3763"/>
              </a:solidFill>
              <a:latin typeface="Abril Fatface" panose="02000503000000020003" pitchFamily="2" charset="0"/>
            </a:endParaRPr>
          </a:p>
        </p:txBody>
      </p:sp>
      <p:sp>
        <p:nvSpPr>
          <p:cNvPr id="4" name="TextBox 3">
            <a:extLst>
              <a:ext uri="{FF2B5EF4-FFF2-40B4-BE49-F238E27FC236}">
                <a16:creationId xmlns:a16="http://schemas.microsoft.com/office/drawing/2014/main" id="{1336D139-38B8-4E1F-A5C3-C85679AECA91}"/>
              </a:ext>
            </a:extLst>
          </p:cNvPr>
          <p:cNvSpPr txBox="1"/>
          <p:nvPr/>
        </p:nvSpPr>
        <p:spPr>
          <a:xfrm>
            <a:off x="6096000" y="2228850"/>
            <a:ext cx="5588000" cy="1200150"/>
          </a:xfrm>
          <a:prstGeom prst="rect">
            <a:avLst/>
          </a:prstGeom>
          <a:noFill/>
        </p:spPr>
        <p:txBody>
          <a:bodyPr>
            <a:spAutoFit/>
          </a:bodyPr>
          <a:lstStyle/>
          <a:p>
            <a:pPr eaLnBrk="1" fontAlgn="auto" hangingPunct="1">
              <a:spcBef>
                <a:spcPts val="0"/>
              </a:spcBef>
              <a:spcAft>
                <a:spcPts val="0"/>
              </a:spcAft>
              <a:defRPr/>
            </a:pPr>
            <a:r>
              <a:rPr lang="en-US" sz="1200" spc="200">
                <a:solidFill>
                  <a:schemeClr val="bg1"/>
                </a:solidFill>
                <a:latin typeface="Montserrat Light" panose="00000400000000000000" pitchFamily="2"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p:txBody>
      </p:sp>
      <p:sp>
        <p:nvSpPr>
          <p:cNvPr id="10" name="TextBox 9">
            <a:extLst>
              <a:ext uri="{FF2B5EF4-FFF2-40B4-BE49-F238E27FC236}">
                <a16:creationId xmlns:a16="http://schemas.microsoft.com/office/drawing/2014/main" id="{BE867EAC-BCEE-4D8B-8919-1679F5E2AF74}"/>
              </a:ext>
            </a:extLst>
          </p:cNvPr>
          <p:cNvSpPr txBox="1"/>
          <p:nvPr/>
        </p:nvSpPr>
        <p:spPr>
          <a:xfrm>
            <a:off x="6096000" y="4070350"/>
            <a:ext cx="5588000" cy="1200150"/>
          </a:xfrm>
          <a:prstGeom prst="rect">
            <a:avLst/>
          </a:prstGeom>
          <a:noFill/>
        </p:spPr>
        <p:txBody>
          <a:bodyPr>
            <a:spAutoFit/>
          </a:bodyPr>
          <a:lstStyle/>
          <a:p>
            <a:pPr eaLnBrk="1" fontAlgn="auto" hangingPunct="1">
              <a:spcBef>
                <a:spcPts val="0"/>
              </a:spcBef>
              <a:spcAft>
                <a:spcPts val="0"/>
              </a:spcAft>
              <a:defRPr/>
            </a:pPr>
            <a:r>
              <a:rPr lang="en-US" sz="1200" spc="200">
                <a:solidFill>
                  <a:schemeClr val="bg1"/>
                </a:solidFill>
                <a:latin typeface="Montserrat Light" panose="00000400000000000000" pitchFamily="2"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p:txBody>
      </p:sp>
      <p:sp>
        <p:nvSpPr>
          <p:cNvPr id="2" name="Picture Placeholder 1">
            <a:extLst>
              <a:ext uri="{FF2B5EF4-FFF2-40B4-BE49-F238E27FC236}">
                <a16:creationId xmlns:a16="http://schemas.microsoft.com/office/drawing/2014/main" id="{94AA4B5A-CF51-4A06-9D01-A43F6BD05BC5}"/>
              </a:ext>
            </a:extLst>
          </p:cNvPr>
          <p:cNvSpPr>
            <a:spLocks noGrp="1"/>
          </p:cNvSpPr>
          <p:nvPr>
            <p:ph type="pic" sz="quarter" idx="11"/>
          </p:nvPr>
        </p:nvSpPr>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8EEF166-8BB6-47A4-A349-2AE0DD0A9882}"/>
              </a:ext>
            </a:extLst>
          </p:cNvPr>
          <p:cNvSpPr/>
          <p:nvPr/>
        </p:nvSpPr>
        <p:spPr>
          <a:xfrm>
            <a:off x="7373938" y="0"/>
            <a:ext cx="3101975" cy="6858000"/>
          </a:xfrm>
          <a:prstGeom prst="rect">
            <a:avLst/>
          </a:prstGeom>
          <a:solidFill>
            <a:srgbClr val="FFDC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grpSp>
        <p:nvGrpSpPr>
          <p:cNvPr id="40964" name="Group 6">
            <a:extLst>
              <a:ext uri="{FF2B5EF4-FFF2-40B4-BE49-F238E27FC236}">
                <a16:creationId xmlns:a16="http://schemas.microsoft.com/office/drawing/2014/main" id="{0889A081-97CB-43BE-9580-F5102FE552F6}"/>
              </a:ext>
            </a:extLst>
          </p:cNvPr>
          <p:cNvGrpSpPr>
            <a:grpSpLocks/>
          </p:cNvGrpSpPr>
          <p:nvPr/>
        </p:nvGrpSpPr>
        <p:grpSpPr bwMode="auto">
          <a:xfrm>
            <a:off x="515938" y="449263"/>
            <a:ext cx="2032000" cy="1939925"/>
            <a:chOff x="2177142" y="1059543"/>
            <a:chExt cx="2032001" cy="1940558"/>
          </a:xfrm>
        </p:grpSpPr>
        <p:sp>
          <p:nvSpPr>
            <p:cNvPr id="5" name="Oval 4">
              <a:extLst>
                <a:ext uri="{FF2B5EF4-FFF2-40B4-BE49-F238E27FC236}">
                  <a16:creationId xmlns:a16="http://schemas.microsoft.com/office/drawing/2014/main" id="{2F6EB734-337C-480B-8B5F-CE2B1DB707CD}"/>
                </a:ext>
              </a:extLst>
            </p:cNvPr>
            <p:cNvSpPr/>
            <p:nvPr/>
          </p:nvSpPr>
          <p:spPr>
            <a:xfrm>
              <a:off x="2177142" y="1059543"/>
              <a:ext cx="1712913" cy="1713471"/>
            </a:xfrm>
            <a:prstGeom prst="ellipse">
              <a:avLst/>
            </a:prstGeom>
            <a:solidFill>
              <a:srgbClr val="CA37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6" name="TextBox 5">
              <a:extLst>
                <a:ext uri="{FF2B5EF4-FFF2-40B4-BE49-F238E27FC236}">
                  <a16:creationId xmlns:a16="http://schemas.microsoft.com/office/drawing/2014/main" id="{0E50343B-92DD-4C69-904F-66DB126C49EE}"/>
                </a:ext>
              </a:extLst>
            </p:cNvPr>
            <p:cNvSpPr txBox="1"/>
            <p:nvPr/>
          </p:nvSpPr>
          <p:spPr>
            <a:xfrm>
              <a:off x="2874054" y="1799559"/>
              <a:ext cx="1335089" cy="1200542"/>
            </a:xfrm>
            <a:prstGeom prst="rect">
              <a:avLst/>
            </a:prstGeom>
            <a:noFill/>
          </p:spPr>
          <p:txBody>
            <a:bodyPr>
              <a:spAutoFit/>
            </a:bodyPr>
            <a:lstStyle/>
            <a:p>
              <a:pPr eaLnBrk="1" fontAlgn="auto" hangingPunct="1">
                <a:spcBef>
                  <a:spcPts val="0"/>
                </a:spcBef>
                <a:spcAft>
                  <a:spcPts val="0"/>
                </a:spcAft>
                <a:defRPr/>
              </a:pPr>
              <a:r>
                <a:rPr lang="en-US" sz="7200" spc="200">
                  <a:solidFill>
                    <a:schemeClr val="bg1"/>
                  </a:solidFill>
                  <a:latin typeface="Abril Fatface" panose="02000503000000020003" pitchFamily="2" charset="0"/>
                </a:rPr>
                <a:t>01</a:t>
              </a:r>
              <a:endParaRPr lang="en-ID" sz="7200" spc="200">
                <a:solidFill>
                  <a:srgbClr val="CA3763"/>
                </a:solidFill>
                <a:latin typeface="Abril Fatface" panose="02000503000000020003" pitchFamily="2" charset="0"/>
              </a:endParaRPr>
            </a:p>
          </p:txBody>
        </p:sp>
      </p:grpSp>
      <p:sp>
        <p:nvSpPr>
          <p:cNvPr id="11" name="TextBox 10">
            <a:extLst>
              <a:ext uri="{FF2B5EF4-FFF2-40B4-BE49-F238E27FC236}">
                <a16:creationId xmlns:a16="http://schemas.microsoft.com/office/drawing/2014/main" id="{C90EAAAB-D378-44DB-8E19-51E96B167BB8}"/>
              </a:ext>
            </a:extLst>
          </p:cNvPr>
          <p:cNvSpPr txBox="1"/>
          <p:nvPr/>
        </p:nvSpPr>
        <p:spPr>
          <a:xfrm>
            <a:off x="982663" y="3176588"/>
            <a:ext cx="4681537" cy="1016000"/>
          </a:xfrm>
          <a:prstGeom prst="rect">
            <a:avLst/>
          </a:prstGeom>
          <a:noFill/>
        </p:spPr>
        <p:txBody>
          <a:bodyPr>
            <a:spAutoFit/>
          </a:bodyPr>
          <a:lstStyle/>
          <a:p>
            <a:pPr eaLnBrk="1" fontAlgn="auto" hangingPunct="1">
              <a:spcBef>
                <a:spcPts val="0"/>
              </a:spcBef>
              <a:spcAft>
                <a:spcPts val="0"/>
              </a:spcAft>
              <a:defRPr/>
            </a:pPr>
            <a:r>
              <a:rPr lang="en-US" sz="3000" spc="200">
                <a:solidFill>
                  <a:schemeClr val="bg1"/>
                </a:solidFill>
                <a:latin typeface="Abril Fatface" panose="02000503000000020003" pitchFamily="2" charset="0"/>
              </a:rPr>
              <a:t>CHAPTER</a:t>
            </a:r>
          </a:p>
          <a:p>
            <a:pPr eaLnBrk="1" fontAlgn="auto" hangingPunct="1">
              <a:spcBef>
                <a:spcPts val="0"/>
              </a:spcBef>
              <a:spcAft>
                <a:spcPts val="0"/>
              </a:spcAft>
              <a:defRPr/>
            </a:pPr>
            <a:r>
              <a:rPr lang="en-US" sz="3000" spc="200">
                <a:solidFill>
                  <a:srgbClr val="CA3763"/>
                </a:solidFill>
                <a:latin typeface="Abril Fatface" panose="02000503000000020003" pitchFamily="2" charset="0"/>
              </a:rPr>
              <a:t>TITLE.</a:t>
            </a:r>
            <a:endParaRPr lang="en-ID" sz="3000" spc="200">
              <a:solidFill>
                <a:srgbClr val="CA3763"/>
              </a:solidFill>
              <a:latin typeface="Abril Fatface" panose="02000503000000020003" pitchFamily="2" charset="0"/>
            </a:endParaRPr>
          </a:p>
        </p:txBody>
      </p:sp>
      <p:sp>
        <p:nvSpPr>
          <p:cNvPr id="12" name="TextBox 11">
            <a:extLst>
              <a:ext uri="{FF2B5EF4-FFF2-40B4-BE49-F238E27FC236}">
                <a16:creationId xmlns:a16="http://schemas.microsoft.com/office/drawing/2014/main" id="{546DD3EE-3B9B-4BA2-B2AA-138F6E9D00CA}"/>
              </a:ext>
            </a:extLst>
          </p:cNvPr>
          <p:cNvSpPr txBox="1"/>
          <p:nvPr/>
        </p:nvSpPr>
        <p:spPr>
          <a:xfrm>
            <a:off x="982663" y="4589463"/>
            <a:ext cx="5588000" cy="1200150"/>
          </a:xfrm>
          <a:prstGeom prst="rect">
            <a:avLst/>
          </a:prstGeom>
          <a:noFill/>
        </p:spPr>
        <p:txBody>
          <a:bodyPr>
            <a:spAutoFit/>
          </a:bodyPr>
          <a:lstStyle/>
          <a:p>
            <a:pPr eaLnBrk="1" fontAlgn="auto" hangingPunct="1">
              <a:spcBef>
                <a:spcPts val="0"/>
              </a:spcBef>
              <a:spcAft>
                <a:spcPts val="0"/>
              </a:spcAft>
              <a:defRPr/>
            </a:pPr>
            <a:r>
              <a:rPr lang="en-US" sz="1200" spc="200">
                <a:solidFill>
                  <a:schemeClr val="bg1"/>
                </a:solidFill>
                <a:latin typeface="Montserrat Light" panose="00000400000000000000" pitchFamily="2"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p:txBody>
      </p:sp>
      <p:sp>
        <p:nvSpPr>
          <p:cNvPr id="2" name="Picture Placeholder 1">
            <a:extLst>
              <a:ext uri="{FF2B5EF4-FFF2-40B4-BE49-F238E27FC236}">
                <a16:creationId xmlns:a16="http://schemas.microsoft.com/office/drawing/2014/main" id="{B3984B73-7C64-4512-87F3-E856F93A3BB3}"/>
              </a:ext>
            </a:extLst>
          </p:cNvPr>
          <p:cNvSpPr>
            <a:spLocks noGrp="1"/>
          </p:cNvSpPr>
          <p:nvPr>
            <p:ph type="pic" sz="quarter" idx="10"/>
          </p:nvPr>
        </p:nvSpPr>
        <p:spPr/>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3E9D33A-B7C5-41FB-8B35-FD50957DC4A6}"/>
              </a:ext>
            </a:extLst>
          </p:cNvPr>
          <p:cNvSpPr/>
          <p:nvPr/>
        </p:nvSpPr>
        <p:spPr>
          <a:xfrm>
            <a:off x="7793038" y="0"/>
            <a:ext cx="3949700" cy="1701800"/>
          </a:xfrm>
          <a:prstGeom prst="rect">
            <a:avLst/>
          </a:prstGeom>
          <a:solidFill>
            <a:srgbClr val="FFDC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7" name="TextBox 6">
            <a:extLst>
              <a:ext uri="{FF2B5EF4-FFF2-40B4-BE49-F238E27FC236}">
                <a16:creationId xmlns:a16="http://schemas.microsoft.com/office/drawing/2014/main" id="{89C64F44-9FC0-40CE-A74C-C4E42A79017C}"/>
              </a:ext>
            </a:extLst>
          </p:cNvPr>
          <p:cNvSpPr txBox="1"/>
          <p:nvPr/>
        </p:nvSpPr>
        <p:spPr>
          <a:xfrm>
            <a:off x="7793038" y="1955800"/>
            <a:ext cx="3949700" cy="1016000"/>
          </a:xfrm>
          <a:prstGeom prst="rect">
            <a:avLst/>
          </a:prstGeom>
          <a:noFill/>
        </p:spPr>
        <p:txBody>
          <a:bodyPr>
            <a:spAutoFit/>
          </a:bodyPr>
          <a:lstStyle/>
          <a:p>
            <a:pPr eaLnBrk="1" fontAlgn="auto" hangingPunct="1">
              <a:spcBef>
                <a:spcPts val="0"/>
              </a:spcBef>
              <a:spcAft>
                <a:spcPts val="0"/>
              </a:spcAft>
              <a:defRPr/>
            </a:pPr>
            <a:r>
              <a:rPr lang="en-US" sz="3000" spc="200">
                <a:solidFill>
                  <a:schemeClr val="bg1"/>
                </a:solidFill>
                <a:latin typeface="Abril Fatface" panose="02000503000000020003" pitchFamily="2" charset="0"/>
              </a:rPr>
              <a:t>CREATIVE</a:t>
            </a:r>
          </a:p>
          <a:p>
            <a:pPr eaLnBrk="1" fontAlgn="auto" hangingPunct="1">
              <a:spcBef>
                <a:spcPts val="0"/>
              </a:spcBef>
              <a:spcAft>
                <a:spcPts val="0"/>
              </a:spcAft>
              <a:defRPr/>
            </a:pPr>
            <a:r>
              <a:rPr lang="en-US" sz="3000" spc="200">
                <a:solidFill>
                  <a:srgbClr val="CA3763"/>
                </a:solidFill>
                <a:latin typeface="Abril Fatface" panose="02000503000000020003" pitchFamily="2" charset="0"/>
              </a:rPr>
              <a:t>DESIGN.</a:t>
            </a:r>
            <a:endParaRPr lang="en-ID" sz="3000" spc="200">
              <a:solidFill>
                <a:srgbClr val="CA3763"/>
              </a:solidFill>
              <a:latin typeface="Abril Fatface" panose="02000503000000020003" pitchFamily="2" charset="0"/>
            </a:endParaRPr>
          </a:p>
        </p:txBody>
      </p:sp>
      <p:sp>
        <p:nvSpPr>
          <p:cNvPr id="8" name="TextBox 7">
            <a:extLst>
              <a:ext uri="{FF2B5EF4-FFF2-40B4-BE49-F238E27FC236}">
                <a16:creationId xmlns:a16="http://schemas.microsoft.com/office/drawing/2014/main" id="{BE32EC5A-9DD5-4BC2-AB17-2FF550D85F85}"/>
              </a:ext>
            </a:extLst>
          </p:cNvPr>
          <p:cNvSpPr txBox="1"/>
          <p:nvPr/>
        </p:nvSpPr>
        <p:spPr>
          <a:xfrm>
            <a:off x="7793038" y="3429000"/>
            <a:ext cx="3949700" cy="1754188"/>
          </a:xfrm>
          <a:prstGeom prst="rect">
            <a:avLst/>
          </a:prstGeom>
          <a:noFill/>
        </p:spPr>
        <p:txBody>
          <a:bodyPr>
            <a:spAutoFit/>
          </a:bodyPr>
          <a:lstStyle/>
          <a:p>
            <a:pPr eaLnBrk="1" fontAlgn="auto" hangingPunct="1">
              <a:spcBef>
                <a:spcPts val="0"/>
              </a:spcBef>
              <a:spcAft>
                <a:spcPts val="0"/>
              </a:spcAft>
              <a:defRPr/>
            </a:pPr>
            <a:r>
              <a:rPr lang="en-US" sz="1200" spc="200">
                <a:solidFill>
                  <a:schemeClr val="bg1"/>
                </a:solidFill>
                <a:latin typeface="Montserrat Light" panose="00000400000000000000" pitchFamily="2"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p:txBody>
      </p:sp>
      <p:sp>
        <p:nvSpPr>
          <p:cNvPr id="2" name="Picture Placeholder 1">
            <a:extLst>
              <a:ext uri="{FF2B5EF4-FFF2-40B4-BE49-F238E27FC236}">
                <a16:creationId xmlns:a16="http://schemas.microsoft.com/office/drawing/2014/main" id="{824324D4-5AAB-43CD-8460-C0BF4BD8BD53}"/>
              </a:ext>
            </a:extLst>
          </p:cNvPr>
          <p:cNvSpPr>
            <a:spLocks noGrp="1"/>
          </p:cNvSpPr>
          <p:nvPr>
            <p:ph type="pic" sz="quarter" idx="10"/>
          </p:nvPr>
        </p:nvSpPr>
        <p:spPr/>
      </p:sp>
      <p:sp>
        <p:nvSpPr>
          <p:cNvPr id="3" name="Rectangle 2">
            <a:extLst>
              <a:ext uri="{FF2B5EF4-FFF2-40B4-BE49-F238E27FC236}">
                <a16:creationId xmlns:a16="http://schemas.microsoft.com/office/drawing/2014/main" id="{96C63E1B-C9B7-4DA5-AA6B-1219B0801D98}"/>
              </a:ext>
            </a:extLst>
          </p:cNvPr>
          <p:cNvSpPr/>
          <p:nvPr/>
        </p:nvSpPr>
        <p:spPr>
          <a:xfrm>
            <a:off x="4068763" y="2979738"/>
            <a:ext cx="3429000" cy="3429000"/>
          </a:xfrm>
          <a:prstGeom prst="rect">
            <a:avLst/>
          </a:prstGeom>
          <a:solidFill>
            <a:srgbClr val="CA3763">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99CE27-9EF2-49F7-96AD-2D92B2234584}"/>
              </a:ext>
            </a:extLst>
          </p:cNvPr>
          <p:cNvSpPr/>
          <p:nvPr/>
        </p:nvSpPr>
        <p:spPr>
          <a:xfrm>
            <a:off x="9090025" y="0"/>
            <a:ext cx="3101975" cy="6858000"/>
          </a:xfrm>
          <a:prstGeom prst="rect">
            <a:avLst/>
          </a:prstGeom>
          <a:solidFill>
            <a:srgbClr val="FFDC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2" name="Picture Placeholder 1">
            <a:extLst>
              <a:ext uri="{FF2B5EF4-FFF2-40B4-BE49-F238E27FC236}">
                <a16:creationId xmlns:a16="http://schemas.microsoft.com/office/drawing/2014/main" id="{98E373C5-48BA-454F-9F0F-EA159F022790}"/>
              </a:ext>
            </a:extLst>
          </p:cNvPr>
          <p:cNvSpPr>
            <a:spLocks noGrp="1"/>
          </p:cNvSpPr>
          <p:nvPr>
            <p:ph type="pic" sz="quarter" idx="10"/>
          </p:nvPr>
        </p:nvSpPr>
        <p:spPr/>
      </p:sp>
      <p:sp>
        <p:nvSpPr>
          <p:cNvPr id="6" name="Rectangle 5">
            <a:extLst>
              <a:ext uri="{FF2B5EF4-FFF2-40B4-BE49-F238E27FC236}">
                <a16:creationId xmlns:a16="http://schemas.microsoft.com/office/drawing/2014/main" id="{53554361-56D7-431A-92D6-B429A44AD50E}"/>
              </a:ext>
            </a:extLst>
          </p:cNvPr>
          <p:cNvSpPr/>
          <p:nvPr/>
        </p:nvSpPr>
        <p:spPr>
          <a:xfrm>
            <a:off x="1009650" y="0"/>
            <a:ext cx="3429000" cy="6143625"/>
          </a:xfrm>
          <a:prstGeom prst="rect">
            <a:avLst/>
          </a:prstGeom>
          <a:solidFill>
            <a:srgbClr val="CA37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7" name="TextBox 6">
            <a:extLst>
              <a:ext uri="{FF2B5EF4-FFF2-40B4-BE49-F238E27FC236}">
                <a16:creationId xmlns:a16="http://schemas.microsoft.com/office/drawing/2014/main" id="{90D953CE-0F84-4E48-8A0C-4CC1BF503BEC}"/>
              </a:ext>
            </a:extLst>
          </p:cNvPr>
          <p:cNvSpPr txBox="1"/>
          <p:nvPr/>
        </p:nvSpPr>
        <p:spPr>
          <a:xfrm>
            <a:off x="1150938" y="2471738"/>
            <a:ext cx="4679950" cy="1016000"/>
          </a:xfrm>
          <a:prstGeom prst="rect">
            <a:avLst/>
          </a:prstGeom>
          <a:noFill/>
        </p:spPr>
        <p:txBody>
          <a:bodyPr>
            <a:spAutoFit/>
          </a:bodyPr>
          <a:lstStyle/>
          <a:p>
            <a:pPr eaLnBrk="1" fontAlgn="auto" hangingPunct="1">
              <a:spcBef>
                <a:spcPts val="0"/>
              </a:spcBef>
              <a:spcAft>
                <a:spcPts val="0"/>
              </a:spcAft>
              <a:defRPr/>
            </a:pPr>
            <a:r>
              <a:rPr lang="en-US" sz="3000" spc="200">
                <a:solidFill>
                  <a:schemeClr val="bg1"/>
                </a:solidFill>
                <a:latin typeface="Abril Fatface" panose="02000503000000020003" pitchFamily="2" charset="0"/>
              </a:rPr>
              <a:t>CREATIVE</a:t>
            </a:r>
          </a:p>
          <a:p>
            <a:pPr eaLnBrk="1" fontAlgn="auto" hangingPunct="1">
              <a:spcBef>
                <a:spcPts val="0"/>
              </a:spcBef>
              <a:spcAft>
                <a:spcPts val="0"/>
              </a:spcAft>
              <a:defRPr/>
            </a:pPr>
            <a:r>
              <a:rPr lang="en-US" sz="3000" spc="200">
                <a:solidFill>
                  <a:srgbClr val="FFDCA2"/>
                </a:solidFill>
                <a:latin typeface="Abril Fatface" panose="02000503000000020003" pitchFamily="2" charset="0"/>
              </a:rPr>
              <a:t>DESIGN.</a:t>
            </a:r>
            <a:endParaRPr lang="en-ID" sz="3000" spc="200">
              <a:solidFill>
                <a:srgbClr val="FFDCA2"/>
              </a:solidFill>
              <a:latin typeface="Abril Fatface" panose="02000503000000020003" pitchFamily="2" charset="0"/>
            </a:endParaRPr>
          </a:p>
        </p:txBody>
      </p:sp>
      <p:sp>
        <p:nvSpPr>
          <p:cNvPr id="8" name="TextBox 7">
            <a:extLst>
              <a:ext uri="{FF2B5EF4-FFF2-40B4-BE49-F238E27FC236}">
                <a16:creationId xmlns:a16="http://schemas.microsoft.com/office/drawing/2014/main" id="{6B0C62C3-9B5E-443B-8846-335FEB3739B9}"/>
              </a:ext>
            </a:extLst>
          </p:cNvPr>
          <p:cNvSpPr txBox="1"/>
          <p:nvPr/>
        </p:nvSpPr>
        <p:spPr>
          <a:xfrm>
            <a:off x="1150938" y="3937000"/>
            <a:ext cx="3154362" cy="2124075"/>
          </a:xfrm>
          <a:prstGeom prst="rect">
            <a:avLst/>
          </a:prstGeom>
          <a:noFill/>
        </p:spPr>
        <p:txBody>
          <a:bodyPr>
            <a:spAutoFit/>
          </a:bodyPr>
          <a:lstStyle/>
          <a:p>
            <a:pPr eaLnBrk="1" fontAlgn="auto" hangingPunct="1">
              <a:spcBef>
                <a:spcPts val="0"/>
              </a:spcBef>
              <a:spcAft>
                <a:spcPts val="0"/>
              </a:spcAft>
              <a:defRPr/>
            </a:pPr>
            <a:r>
              <a:rPr lang="en-US" sz="1200" spc="200">
                <a:solidFill>
                  <a:schemeClr val="bg1"/>
                </a:solidFill>
                <a:latin typeface="Montserrat Light" panose="00000400000000000000" pitchFamily="2"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BCDA4-2934-495A-BD2F-E86F35958770}"/>
              </a:ext>
            </a:extLst>
          </p:cNvPr>
          <p:cNvSpPr/>
          <p:nvPr/>
        </p:nvSpPr>
        <p:spPr>
          <a:xfrm>
            <a:off x="6430963" y="0"/>
            <a:ext cx="3429000" cy="6858000"/>
          </a:xfrm>
          <a:prstGeom prst="rect">
            <a:avLst/>
          </a:prstGeom>
          <a:solidFill>
            <a:srgbClr val="CA37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5" name="TextBox 4">
            <a:extLst>
              <a:ext uri="{FF2B5EF4-FFF2-40B4-BE49-F238E27FC236}">
                <a16:creationId xmlns:a16="http://schemas.microsoft.com/office/drawing/2014/main" id="{FBE42DFB-780C-4090-A6BE-C614A5915975}"/>
              </a:ext>
            </a:extLst>
          </p:cNvPr>
          <p:cNvSpPr txBox="1"/>
          <p:nvPr/>
        </p:nvSpPr>
        <p:spPr>
          <a:xfrm>
            <a:off x="427038" y="1955800"/>
            <a:ext cx="3949700" cy="1016000"/>
          </a:xfrm>
          <a:prstGeom prst="rect">
            <a:avLst/>
          </a:prstGeom>
          <a:noFill/>
        </p:spPr>
        <p:txBody>
          <a:bodyPr>
            <a:spAutoFit/>
          </a:bodyPr>
          <a:lstStyle/>
          <a:p>
            <a:pPr eaLnBrk="1" fontAlgn="auto" hangingPunct="1">
              <a:spcBef>
                <a:spcPts val="0"/>
              </a:spcBef>
              <a:spcAft>
                <a:spcPts val="0"/>
              </a:spcAft>
              <a:defRPr/>
            </a:pPr>
            <a:r>
              <a:rPr lang="en-US" sz="3000" spc="200">
                <a:solidFill>
                  <a:schemeClr val="bg1"/>
                </a:solidFill>
                <a:latin typeface="Abril Fatface" panose="02000503000000020003" pitchFamily="2" charset="0"/>
              </a:rPr>
              <a:t>CREATIVE</a:t>
            </a:r>
          </a:p>
          <a:p>
            <a:pPr eaLnBrk="1" fontAlgn="auto" hangingPunct="1">
              <a:spcBef>
                <a:spcPts val="0"/>
              </a:spcBef>
              <a:spcAft>
                <a:spcPts val="0"/>
              </a:spcAft>
              <a:defRPr/>
            </a:pPr>
            <a:r>
              <a:rPr lang="en-US" sz="3000" spc="200">
                <a:solidFill>
                  <a:srgbClr val="CA3763"/>
                </a:solidFill>
                <a:latin typeface="Abril Fatface" panose="02000503000000020003" pitchFamily="2" charset="0"/>
              </a:rPr>
              <a:t>DESIGN.</a:t>
            </a:r>
            <a:endParaRPr lang="en-ID" sz="3000" spc="200">
              <a:solidFill>
                <a:srgbClr val="CA3763"/>
              </a:solidFill>
              <a:latin typeface="Abril Fatface" panose="02000503000000020003" pitchFamily="2" charset="0"/>
            </a:endParaRPr>
          </a:p>
        </p:txBody>
      </p:sp>
      <p:sp>
        <p:nvSpPr>
          <p:cNvPr id="6" name="TextBox 5">
            <a:extLst>
              <a:ext uri="{FF2B5EF4-FFF2-40B4-BE49-F238E27FC236}">
                <a16:creationId xmlns:a16="http://schemas.microsoft.com/office/drawing/2014/main" id="{166CD1C0-24F7-4887-82C9-ED6CF9E5CB48}"/>
              </a:ext>
            </a:extLst>
          </p:cNvPr>
          <p:cNvSpPr txBox="1"/>
          <p:nvPr/>
        </p:nvSpPr>
        <p:spPr>
          <a:xfrm>
            <a:off x="427038" y="3429000"/>
            <a:ext cx="3949700" cy="1754188"/>
          </a:xfrm>
          <a:prstGeom prst="rect">
            <a:avLst/>
          </a:prstGeom>
          <a:noFill/>
        </p:spPr>
        <p:txBody>
          <a:bodyPr>
            <a:spAutoFit/>
          </a:bodyPr>
          <a:lstStyle/>
          <a:p>
            <a:pPr eaLnBrk="1" fontAlgn="auto" hangingPunct="1">
              <a:spcBef>
                <a:spcPts val="0"/>
              </a:spcBef>
              <a:spcAft>
                <a:spcPts val="0"/>
              </a:spcAft>
              <a:defRPr/>
            </a:pPr>
            <a:r>
              <a:rPr lang="en-US" sz="1200" spc="200">
                <a:solidFill>
                  <a:schemeClr val="bg1"/>
                </a:solidFill>
                <a:latin typeface="Montserrat Light" panose="00000400000000000000" pitchFamily="2"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p:txBody>
      </p:sp>
      <p:sp>
        <p:nvSpPr>
          <p:cNvPr id="2" name="Picture Placeholder 1">
            <a:extLst>
              <a:ext uri="{FF2B5EF4-FFF2-40B4-BE49-F238E27FC236}">
                <a16:creationId xmlns:a16="http://schemas.microsoft.com/office/drawing/2014/main" id="{51A74DB9-5665-4F4A-8B60-29F7A36BC325}"/>
              </a:ext>
            </a:extLst>
          </p:cNvPr>
          <p:cNvSpPr>
            <a:spLocks noGrp="1"/>
          </p:cNvSpPr>
          <p:nvPr>
            <p:ph type="pic" sz="quarter" idx="10"/>
          </p:nvPr>
        </p:nvSpPr>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D8F52"/>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171</TotalTime>
  <Words>342</Words>
  <Application>Microsoft Office PowerPoint</Application>
  <PresentationFormat>Widescreen</PresentationFormat>
  <Paragraphs>21</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Abril Fatface</vt:lpstr>
      <vt:lpstr>Arial</vt:lpstr>
      <vt:lpstr>Calibri</vt:lpstr>
      <vt:lpstr>Calibri Light</vt:lpstr>
      <vt:lpstr>Montserrat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Muhammad Faiz</dc:creator>
  <cp:lastModifiedBy>Muhammad Faiz</cp:lastModifiedBy>
  <cp:revision>262</cp:revision>
  <dcterms:created xsi:type="dcterms:W3CDTF">2019-12-01T05:45:01Z</dcterms:created>
  <dcterms:modified xsi:type="dcterms:W3CDTF">2020-12-07T18:43:45Z</dcterms:modified>
</cp:coreProperties>
</file>